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9BEF-F7E2-4653-B045-AF4467A1400D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B7EA-8B55-420E-A241-4A0EA0694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9BEF-F7E2-4653-B045-AF4467A1400D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B7EA-8B55-420E-A241-4A0EA0694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9BEF-F7E2-4653-B045-AF4467A1400D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B7EA-8B55-420E-A241-4A0EA0694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9BEF-F7E2-4653-B045-AF4467A1400D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B7EA-8B55-420E-A241-4A0EA0694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9BEF-F7E2-4653-B045-AF4467A1400D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B7EA-8B55-420E-A241-4A0EA0694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9BEF-F7E2-4653-B045-AF4467A1400D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B7EA-8B55-420E-A241-4A0EA0694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9BEF-F7E2-4653-B045-AF4467A1400D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B7EA-8B55-420E-A241-4A0EA0694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9BEF-F7E2-4653-B045-AF4467A1400D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B7EA-8B55-420E-A241-4A0EA0694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9BEF-F7E2-4653-B045-AF4467A1400D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B7EA-8B55-420E-A241-4A0EA0694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9BEF-F7E2-4653-B045-AF4467A1400D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B7EA-8B55-420E-A241-4A0EA0694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9BEF-F7E2-4653-B045-AF4467A1400D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B7EA-8B55-420E-A241-4A0EA0694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3">
                <a:lumMod val="75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79BEF-F7E2-4653-B045-AF4467A1400D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BB7EA-8B55-420E-A241-4A0EA0694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990600"/>
            <a:ext cx="42672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/>
              <a:t>Timing                            Program</a:t>
            </a:r>
          </a:p>
          <a:p>
            <a:pPr>
              <a:buNone/>
            </a:pPr>
            <a:r>
              <a:rPr lang="en-US" sz="1600" dirty="0" smtClean="0"/>
              <a:t> 11.00AM                       Inauguration and Lamp   </a:t>
            </a:r>
          </a:p>
          <a:p>
            <a:pPr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                           </a:t>
            </a:r>
            <a:r>
              <a:rPr lang="en-US" sz="1600" dirty="0" smtClean="0"/>
              <a:t>lightening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</a:t>
            </a:r>
            <a:r>
              <a:rPr lang="en-US" sz="1600" dirty="0" smtClean="0"/>
              <a:t>11.15AM </a:t>
            </a:r>
            <a:r>
              <a:rPr lang="en-US" sz="1600" dirty="0" smtClean="0"/>
              <a:t>                      Welcome </a:t>
            </a:r>
            <a:r>
              <a:rPr lang="en-US" sz="1600" dirty="0" smtClean="0"/>
              <a:t>speech by           </a:t>
            </a:r>
          </a:p>
          <a:p>
            <a:pPr>
              <a:buNone/>
            </a:pPr>
            <a:r>
              <a:rPr lang="en-US" sz="1600" dirty="0" smtClean="0"/>
              <a:t>                                        Principal</a:t>
            </a:r>
          </a:p>
          <a:p>
            <a:pPr>
              <a:buNone/>
            </a:pPr>
            <a:r>
              <a:rPr lang="en-US" sz="1600" dirty="0" smtClean="0"/>
              <a:t>11.30 </a:t>
            </a:r>
            <a:r>
              <a:rPr lang="en-US" sz="1600" dirty="0" smtClean="0"/>
              <a:t>AM                       Introductory </a:t>
            </a:r>
            <a:r>
              <a:rPr lang="en-US" sz="1600" dirty="0" smtClean="0"/>
              <a:t>address by  </a:t>
            </a:r>
          </a:p>
          <a:p>
            <a:pPr>
              <a:buNone/>
            </a:pPr>
            <a:r>
              <a:rPr lang="en-US" sz="1600" dirty="0" smtClean="0"/>
              <a:t>                                        Animesh Hazra</a:t>
            </a:r>
          </a:p>
          <a:p>
            <a:pPr>
              <a:buNone/>
            </a:pPr>
            <a:r>
              <a:rPr lang="en-US" sz="1600" dirty="0" smtClean="0"/>
              <a:t>11.35 AM -12:30PM    WBSCDCL Session</a:t>
            </a:r>
          </a:p>
          <a:p>
            <a:pPr>
              <a:buNone/>
            </a:pPr>
            <a:r>
              <a:rPr lang="en-US" sz="1600" dirty="0" smtClean="0"/>
              <a:t> </a:t>
            </a:r>
            <a:r>
              <a:rPr lang="en-US" sz="1600" dirty="0" smtClean="0"/>
              <a:t>12:30 PM-1.00 PM      Break</a:t>
            </a:r>
          </a:p>
          <a:p>
            <a:pPr>
              <a:buNone/>
            </a:pPr>
            <a:r>
              <a:rPr lang="en-US" sz="1600" dirty="0" smtClean="0"/>
              <a:t> 1:00 PM-2:30PM         WBSCDCL Session</a:t>
            </a:r>
          </a:p>
          <a:p>
            <a:pPr>
              <a:buNone/>
            </a:pPr>
            <a:r>
              <a:rPr lang="en-US" sz="1600" dirty="0" smtClean="0"/>
              <a:t>2:30 PM                         Vote of Thanks</a:t>
            </a:r>
            <a:endParaRPr lang="en-US" sz="16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</p:txBody>
      </p:sp>
      <p:pic>
        <p:nvPicPr>
          <p:cNvPr id="1030" name="Picture 6" descr="C:\Users\Compaq\Desktop\safe electricity\Untitled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5181600" y="1570905"/>
            <a:ext cx="3200400" cy="2506656"/>
          </a:xfrm>
          <a:prstGeom prst="rect">
            <a:avLst/>
          </a:prstGeom>
          <a:noFill/>
        </p:spPr>
      </p:pic>
      <p:sp>
        <p:nvSpPr>
          <p:cNvPr id="9" name="Rounded Rectangle 8"/>
          <p:cNvSpPr/>
          <p:nvPr/>
        </p:nvSpPr>
        <p:spPr>
          <a:xfrm>
            <a:off x="533400" y="228600"/>
            <a:ext cx="33528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dirty="0" smtClean="0">
                <a:solidFill>
                  <a:srgbClr val="7030A0"/>
                </a:solidFill>
              </a:rPr>
              <a:t>PROGRAMME</a:t>
            </a:r>
            <a:r>
              <a:rPr lang="en-US" sz="2000" dirty="0" smtClean="0">
                <a:solidFill>
                  <a:srgbClr val="7030A0"/>
                </a:solidFill>
              </a:rPr>
              <a:t> SCHEDULE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648200" y="5867400"/>
            <a:ext cx="4114800" cy="8382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Date: 15/12/2022; Time: 11.00AM;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Venue: Semminar Hall, M. G. College, Lalpur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67200" y="152400"/>
            <a:ext cx="487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Seminar </a:t>
            </a:r>
          </a:p>
          <a:p>
            <a:pPr algn="ctr"/>
            <a:r>
              <a:rPr lang="en-US" sz="2400" dirty="0" smtClean="0"/>
              <a:t>on </a:t>
            </a:r>
          </a:p>
          <a:p>
            <a:pPr algn="ctr"/>
            <a:r>
              <a:rPr lang="en-US" sz="2400" dirty="0" smtClean="0"/>
              <a:t>Electrical Saftey Awareness Program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4572000" y="41910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 smtClean="0"/>
              <a:t>Organized by: Seminar committee, Vigyan Parisad, and IQAC of M.G. College, Lalpur, in </a:t>
            </a:r>
            <a:r>
              <a:rPr lang="en-US" sz="2400" dirty="0"/>
              <a:t>c</a:t>
            </a:r>
            <a:r>
              <a:rPr lang="en-US" sz="2400" dirty="0" smtClean="0"/>
              <a:t>ollaboration with WBSCDCL, Purulia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228600" y="4495800"/>
            <a:ext cx="4038600" cy="22098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Electrical Safety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FF0000"/>
                </a:solidFill>
              </a:rPr>
              <a:t>Check wires by professional electricians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FF0000"/>
                </a:solidFill>
              </a:rPr>
              <a:t>Avoid use of frayed power cords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FF0000"/>
                </a:solidFill>
              </a:rPr>
              <a:t>Check Proper earthing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FF0000"/>
                </a:solidFill>
              </a:rPr>
              <a:t>Do not operate electrical equipment on wet Ground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3400" y="228600"/>
            <a:ext cx="79248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ELECTRICAL SAFTEY AWARENESS PROGRAM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pic>
        <p:nvPicPr>
          <p:cNvPr id="6" name="Picture 6" descr="C:\Users\Compaq\Desktop\safe electricity\Untitled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895600" y="1066800"/>
            <a:ext cx="3502410" cy="27432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838200" y="4114800"/>
            <a:ext cx="7391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MAHATMA GANDHI COLLEGE, LALPUR, IN COLLABORATION WITH WBSCDCL, PURULIA</a:t>
            </a:r>
            <a:endParaRPr lang="en-US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5400" y="5791200"/>
            <a:ext cx="624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Date</a:t>
            </a:r>
            <a:r>
              <a:rPr lang="en-US" sz="2400" dirty="0" smtClean="0">
                <a:solidFill>
                  <a:srgbClr val="7030A0"/>
                </a:solidFill>
              </a:rPr>
              <a:t>: 15/12/2022; Time: 11.00AM;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Venue: </a:t>
            </a:r>
            <a:r>
              <a:rPr lang="en-US" sz="2400" dirty="0" smtClean="0">
                <a:solidFill>
                  <a:srgbClr val="7030A0"/>
                </a:solidFill>
              </a:rPr>
              <a:t>Seminar </a:t>
            </a:r>
            <a:r>
              <a:rPr lang="en-US" sz="2400" dirty="0" smtClean="0">
                <a:solidFill>
                  <a:srgbClr val="7030A0"/>
                </a:solidFill>
              </a:rPr>
              <a:t>Hall, M. G. College, Lalpur</a:t>
            </a:r>
            <a:endParaRPr lang="en-US" sz="2400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Compaq\Downloads\downloa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67650" y="5600700"/>
            <a:ext cx="1200150" cy="1181100"/>
          </a:xfrm>
          <a:prstGeom prst="rect">
            <a:avLst/>
          </a:prstGeom>
          <a:noFill/>
        </p:spPr>
      </p:pic>
      <p:pic>
        <p:nvPicPr>
          <p:cNvPr id="1027" name="Picture 3" descr="C:\Users\Compaq\Downloads\WhatsApp Image 2022-12-13 at 1.30.33 PM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" y="5309616"/>
            <a:ext cx="1041640" cy="1472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153</Words>
  <Application>Microsoft Office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  ELECTRICAL SAFTEY AWARENESS PROGRAM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Compaq</dc:creator>
  <cp:lastModifiedBy>Compaq</cp:lastModifiedBy>
  <cp:revision>16</cp:revision>
  <dcterms:created xsi:type="dcterms:W3CDTF">2022-12-13T07:33:29Z</dcterms:created>
  <dcterms:modified xsi:type="dcterms:W3CDTF">2022-12-13T10:05:42Z</dcterms:modified>
</cp:coreProperties>
</file>